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164388" cy="9721850"/>
  <p:notesSz cx="6858000" cy="9144000"/>
  <p:defaultTextStyle>
    <a:defPPr>
      <a:defRPr lang="da-DK"/>
    </a:defPPr>
    <a:lvl1pPr marL="0" algn="l" defTabSz="9649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2460" algn="l" defTabSz="9649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4921" algn="l" defTabSz="9649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7381" algn="l" defTabSz="9649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9841" algn="l" defTabSz="9649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2302" algn="l" defTabSz="9649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4762" algn="l" defTabSz="9649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77222" algn="l" defTabSz="9649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59682" algn="l" defTabSz="9649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336" y="-114"/>
      </p:cViewPr>
      <p:guideLst>
        <p:guide orient="horz" pos="3062"/>
        <p:guide pos="22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7329" y="3020078"/>
            <a:ext cx="6089730" cy="208389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74658" y="5509049"/>
            <a:ext cx="5015072" cy="2484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9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4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7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59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CEC9-F317-4BCC-83A5-050283B241BD}" type="datetimeFigureOut">
              <a:rPr lang="da-DK" smtClean="0"/>
              <a:pPr/>
              <a:t>04-07-2017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88F6-0550-4DF4-B46C-BE3C7D6E7A2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CEC9-F317-4BCC-83A5-050283B241BD}" type="datetimeFigureOut">
              <a:rPr lang="da-DK" smtClean="0"/>
              <a:pPr/>
              <a:t>04-07-2017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88F6-0550-4DF4-B46C-BE3C7D6E7A2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3895635" y="519850"/>
            <a:ext cx="1208991" cy="1105860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268665" y="519850"/>
            <a:ext cx="3507566" cy="1105860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CEC9-F317-4BCC-83A5-050283B241BD}" type="datetimeFigureOut">
              <a:rPr lang="da-DK" smtClean="0"/>
              <a:pPr/>
              <a:t>04-07-2017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88F6-0550-4DF4-B46C-BE3C7D6E7A2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CEC9-F317-4BCC-83A5-050283B241BD}" type="datetimeFigureOut">
              <a:rPr lang="da-DK" smtClean="0"/>
              <a:pPr/>
              <a:t>04-07-2017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88F6-0550-4DF4-B46C-BE3C7D6E7A2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938" y="6247189"/>
            <a:ext cx="6089730" cy="1930867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65938" y="4120537"/>
            <a:ext cx="6089730" cy="212665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824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49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73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98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23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47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772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596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CEC9-F317-4BCC-83A5-050283B241BD}" type="datetimeFigureOut">
              <a:rPr lang="da-DK" smtClean="0"/>
              <a:pPr/>
              <a:t>04-07-2017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88F6-0550-4DF4-B46C-BE3C7D6E7A2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68665" y="3024576"/>
            <a:ext cx="2358278" cy="85538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2746350" y="3024576"/>
            <a:ext cx="2358278" cy="85538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CEC9-F317-4BCC-83A5-050283B241BD}" type="datetimeFigureOut">
              <a:rPr lang="da-DK" smtClean="0"/>
              <a:pPr/>
              <a:t>04-07-2017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88F6-0550-4DF4-B46C-BE3C7D6E7A2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220" y="389324"/>
            <a:ext cx="6447949" cy="1620309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58220" y="2176164"/>
            <a:ext cx="3165516" cy="9069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2460" indent="0">
              <a:buNone/>
              <a:defRPr sz="2200" b="1"/>
            </a:lvl2pPr>
            <a:lvl3pPr marL="964921" indent="0">
              <a:buNone/>
              <a:defRPr sz="1900" b="1"/>
            </a:lvl3pPr>
            <a:lvl4pPr marL="1447381" indent="0">
              <a:buNone/>
              <a:defRPr sz="1700" b="1"/>
            </a:lvl4pPr>
            <a:lvl5pPr marL="1929841" indent="0">
              <a:buNone/>
              <a:defRPr sz="1700" b="1"/>
            </a:lvl5pPr>
            <a:lvl6pPr marL="2412302" indent="0">
              <a:buNone/>
              <a:defRPr sz="1700" b="1"/>
            </a:lvl6pPr>
            <a:lvl7pPr marL="2894762" indent="0">
              <a:buNone/>
              <a:defRPr sz="1700" b="1"/>
            </a:lvl7pPr>
            <a:lvl8pPr marL="3377222" indent="0">
              <a:buNone/>
              <a:defRPr sz="1700" b="1"/>
            </a:lvl8pPr>
            <a:lvl9pPr marL="3859682" indent="0">
              <a:buNone/>
              <a:defRPr sz="17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58220" y="3083087"/>
            <a:ext cx="3165516" cy="560131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639410" y="2176164"/>
            <a:ext cx="3166759" cy="9069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2460" indent="0">
              <a:buNone/>
              <a:defRPr sz="2200" b="1"/>
            </a:lvl2pPr>
            <a:lvl3pPr marL="964921" indent="0">
              <a:buNone/>
              <a:defRPr sz="1900" b="1"/>
            </a:lvl3pPr>
            <a:lvl4pPr marL="1447381" indent="0">
              <a:buNone/>
              <a:defRPr sz="1700" b="1"/>
            </a:lvl4pPr>
            <a:lvl5pPr marL="1929841" indent="0">
              <a:buNone/>
              <a:defRPr sz="1700" b="1"/>
            </a:lvl5pPr>
            <a:lvl6pPr marL="2412302" indent="0">
              <a:buNone/>
              <a:defRPr sz="1700" b="1"/>
            </a:lvl6pPr>
            <a:lvl7pPr marL="2894762" indent="0">
              <a:buNone/>
              <a:defRPr sz="1700" b="1"/>
            </a:lvl7pPr>
            <a:lvl8pPr marL="3377222" indent="0">
              <a:buNone/>
              <a:defRPr sz="1700" b="1"/>
            </a:lvl8pPr>
            <a:lvl9pPr marL="3859682" indent="0">
              <a:buNone/>
              <a:defRPr sz="17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639410" y="3083087"/>
            <a:ext cx="3166759" cy="560131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CEC9-F317-4BCC-83A5-050283B241BD}" type="datetimeFigureOut">
              <a:rPr lang="da-DK" smtClean="0"/>
              <a:pPr/>
              <a:t>04-07-2017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88F6-0550-4DF4-B46C-BE3C7D6E7A2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CEC9-F317-4BCC-83A5-050283B241BD}" type="datetimeFigureOut">
              <a:rPr lang="da-DK" smtClean="0"/>
              <a:pPr/>
              <a:t>04-07-2017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88F6-0550-4DF4-B46C-BE3C7D6E7A2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CEC9-F317-4BCC-83A5-050283B241BD}" type="datetimeFigureOut">
              <a:rPr lang="da-DK" smtClean="0"/>
              <a:pPr/>
              <a:t>04-07-2017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88F6-0550-4DF4-B46C-BE3C7D6E7A2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220" y="387075"/>
            <a:ext cx="2357035" cy="164731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801077" y="387074"/>
            <a:ext cx="4005093" cy="8297330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58220" y="2034388"/>
            <a:ext cx="2357035" cy="6650017"/>
          </a:xfrm>
        </p:spPr>
        <p:txBody>
          <a:bodyPr/>
          <a:lstStyle>
            <a:lvl1pPr marL="0" indent="0">
              <a:buNone/>
              <a:defRPr sz="1500"/>
            </a:lvl1pPr>
            <a:lvl2pPr marL="482460" indent="0">
              <a:buNone/>
              <a:defRPr sz="1300"/>
            </a:lvl2pPr>
            <a:lvl3pPr marL="964921" indent="0">
              <a:buNone/>
              <a:defRPr sz="1000"/>
            </a:lvl3pPr>
            <a:lvl4pPr marL="1447381" indent="0">
              <a:buNone/>
              <a:defRPr sz="900"/>
            </a:lvl4pPr>
            <a:lvl5pPr marL="1929841" indent="0">
              <a:buNone/>
              <a:defRPr sz="900"/>
            </a:lvl5pPr>
            <a:lvl6pPr marL="2412302" indent="0">
              <a:buNone/>
              <a:defRPr sz="900"/>
            </a:lvl6pPr>
            <a:lvl7pPr marL="2894762" indent="0">
              <a:buNone/>
              <a:defRPr sz="900"/>
            </a:lvl7pPr>
            <a:lvl8pPr marL="3377222" indent="0">
              <a:buNone/>
              <a:defRPr sz="900"/>
            </a:lvl8pPr>
            <a:lvl9pPr marL="3859682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CEC9-F317-4BCC-83A5-050283B241BD}" type="datetimeFigureOut">
              <a:rPr lang="da-DK" smtClean="0"/>
              <a:pPr/>
              <a:t>04-07-2017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88F6-0550-4DF4-B46C-BE3C7D6E7A2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270" y="6805296"/>
            <a:ext cx="4298633" cy="80340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404270" y="868665"/>
            <a:ext cx="4298633" cy="5833110"/>
          </a:xfrm>
        </p:spPr>
        <p:txBody>
          <a:bodyPr/>
          <a:lstStyle>
            <a:lvl1pPr marL="0" indent="0">
              <a:buNone/>
              <a:defRPr sz="3400"/>
            </a:lvl1pPr>
            <a:lvl2pPr marL="482460" indent="0">
              <a:buNone/>
              <a:defRPr sz="3000"/>
            </a:lvl2pPr>
            <a:lvl3pPr marL="964921" indent="0">
              <a:buNone/>
              <a:defRPr sz="2500"/>
            </a:lvl3pPr>
            <a:lvl4pPr marL="1447381" indent="0">
              <a:buNone/>
              <a:defRPr sz="2200"/>
            </a:lvl4pPr>
            <a:lvl5pPr marL="1929841" indent="0">
              <a:buNone/>
              <a:defRPr sz="2200"/>
            </a:lvl5pPr>
            <a:lvl6pPr marL="2412302" indent="0">
              <a:buNone/>
              <a:defRPr sz="2200"/>
            </a:lvl6pPr>
            <a:lvl7pPr marL="2894762" indent="0">
              <a:buNone/>
              <a:defRPr sz="2200"/>
            </a:lvl7pPr>
            <a:lvl8pPr marL="3377222" indent="0">
              <a:buNone/>
              <a:defRPr sz="2200"/>
            </a:lvl8pPr>
            <a:lvl9pPr marL="3859682" indent="0">
              <a:buNone/>
              <a:defRPr sz="22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404270" y="7608700"/>
            <a:ext cx="4298633" cy="1140966"/>
          </a:xfrm>
        </p:spPr>
        <p:txBody>
          <a:bodyPr/>
          <a:lstStyle>
            <a:lvl1pPr marL="0" indent="0">
              <a:buNone/>
              <a:defRPr sz="1500"/>
            </a:lvl1pPr>
            <a:lvl2pPr marL="482460" indent="0">
              <a:buNone/>
              <a:defRPr sz="1300"/>
            </a:lvl2pPr>
            <a:lvl3pPr marL="964921" indent="0">
              <a:buNone/>
              <a:defRPr sz="1000"/>
            </a:lvl3pPr>
            <a:lvl4pPr marL="1447381" indent="0">
              <a:buNone/>
              <a:defRPr sz="900"/>
            </a:lvl4pPr>
            <a:lvl5pPr marL="1929841" indent="0">
              <a:buNone/>
              <a:defRPr sz="900"/>
            </a:lvl5pPr>
            <a:lvl6pPr marL="2412302" indent="0">
              <a:buNone/>
              <a:defRPr sz="900"/>
            </a:lvl6pPr>
            <a:lvl7pPr marL="2894762" indent="0">
              <a:buNone/>
              <a:defRPr sz="900"/>
            </a:lvl7pPr>
            <a:lvl8pPr marL="3377222" indent="0">
              <a:buNone/>
              <a:defRPr sz="900"/>
            </a:lvl8pPr>
            <a:lvl9pPr marL="3859682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CEC9-F317-4BCC-83A5-050283B241BD}" type="datetimeFigureOut">
              <a:rPr lang="da-DK" smtClean="0"/>
              <a:pPr/>
              <a:t>04-07-2017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88F6-0550-4DF4-B46C-BE3C7D6E7A2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58220" y="389324"/>
            <a:ext cx="6447949" cy="1620309"/>
          </a:xfrm>
          <a:prstGeom prst="rect">
            <a:avLst/>
          </a:prstGeom>
        </p:spPr>
        <p:txBody>
          <a:bodyPr vert="horz" lIns="96492" tIns="48246" rIns="96492" bIns="48246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58220" y="2268434"/>
            <a:ext cx="6447949" cy="6415971"/>
          </a:xfrm>
          <a:prstGeom prst="rect">
            <a:avLst/>
          </a:prstGeom>
        </p:spPr>
        <p:txBody>
          <a:bodyPr vert="horz" lIns="96492" tIns="48246" rIns="96492" bIns="48246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58220" y="9010715"/>
            <a:ext cx="1671691" cy="517599"/>
          </a:xfrm>
          <a:prstGeom prst="rect">
            <a:avLst/>
          </a:prstGeom>
        </p:spPr>
        <p:txBody>
          <a:bodyPr vert="horz" lIns="96492" tIns="48246" rIns="96492" bIns="4824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9CEC9-F317-4BCC-83A5-050283B241BD}" type="datetimeFigureOut">
              <a:rPr lang="da-DK" smtClean="0"/>
              <a:pPr/>
              <a:t>04-07-2017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447833" y="9010715"/>
            <a:ext cx="2268723" cy="517599"/>
          </a:xfrm>
          <a:prstGeom prst="rect">
            <a:avLst/>
          </a:prstGeom>
        </p:spPr>
        <p:txBody>
          <a:bodyPr vert="horz" lIns="96492" tIns="48246" rIns="96492" bIns="4824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5134478" y="9010715"/>
            <a:ext cx="1671691" cy="517599"/>
          </a:xfrm>
          <a:prstGeom prst="rect">
            <a:avLst/>
          </a:prstGeom>
        </p:spPr>
        <p:txBody>
          <a:bodyPr vert="horz" lIns="96492" tIns="48246" rIns="96492" bIns="4824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88F6-0550-4DF4-B46C-BE3C7D6E7A2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4921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846" indent="-361846" algn="l" defTabSz="96492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3998" indent="-301538" algn="l" defTabSz="96492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151" indent="-241230" algn="l" defTabSz="96492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8611" indent="-241230" algn="l" defTabSz="96492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071" indent="-241230" algn="l" defTabSz="96492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53532" indent="-241230" algn="l" defTabSz="9649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35992" indent="-241230" algn="l" defTabSz="9649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18452" indent="-241230" algn="l" defTabSz="9649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00913" indent="-241230" algn="l" defTabSz="9649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64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2460" algn="l" defTabSz="964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921" algn="l" defTabSz="964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7381" algn="l" defTabSz="964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9841" algn="l" defTabSz="964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2302" algn="l" defTabSz="964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4762" algn="l" defTabSz="964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7222" algn="l" defTabSz="964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682" algn="l" defTabSz="964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15"/>
          <p:cNvSpPr/>
          <p:nvPr/>
        </p:nvSpPr>
        <p:spPr>
          <a:xfrm>
            <a:off x="197818" y="1404541"/>
            <a:ext cx="2402205" cy="958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438178" y="828477"/>
            <a:ext cx="3366588" cy="65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2" tIns="48246" rIns="96492" bIns="4824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1. De to rygge monteres på de to gavle.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 Bordplade og sæder monteres på de to gavle</a:t>
            </a: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da-DK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0" y="0"/>
            <a:ext cx="7164388" cy="528321"/>
          </a:xfrm>
          <a:prstGeom prst="rect">
            <a:avLst/>
          </a:prstGeom>
        </p:spPr>
        <p:txBody>
          <a:bodyPr wrap="square" lIns="96492" tIns="48246" rIns="96492" bIns="48246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Samlevejledning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1710-1 Metal med ryg Fyr</a:t>
            </a:r>
            <a:endParaRPr lang="da-DK" sz="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413842" y="360040"/>
            <a:ext cx="2012939" cy="651432"/>
          </a:xfrm>
          <a:prstGeom prst="rect">
            <a:avLst/>
          </a:prstGeom>
        </p:spPr>
        <p:txBody>
          <a:bodyPr wrap="square" lIns="96492" tIns="48246" rIns="96492" bIns="48246">
            <a:spAutoFit/>
          </a:bodyPr>
          <a:lstStyle/>
          <a:p>
            <a:pPr marL="214427" indent="-2144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1. stk. Bordplade af 6 planker </a:t>
            </a:r>
          </a:p>
          <a:p>
            <a:pPr marL="214427" indent="-2144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 stk. Sæder af 3 planker</a:t>
            </a:r>
          </a:p>
          <a:p>
            <a:pPr marL="214427" indent="-2144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 stk. Ryg  af  2 planke</a:t>
            </a:r>
            <a:endParaRPr lang="da-DK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3241052" y="2192757"/>
            <a:ext cx="3579937" cy="271274"/>
          </a:xfrm>
          <a:prstGeom prst="rect">
            <a:avLst/>
          </a:prstGeom>
        </p:spPr>
        <p:txBody>
          <a:bodyPr lIns="85771" tIns="42885" rIns="85771" bIns="4288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Vigtigt ! </a:t>
            </a: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saml hele sættet før boltene spænedes</a:t>
            </a:r>
            <a:endParaRPr lang="da-DK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413842" y="3780805"/>
            <a:ext cx="1008112" cy="255885"/>
          </a:xfrm>
          <a:prstGeom prst="rect">
            <a:avLst/>
          </a:prstGeom>
        </p:spPr>
        <p:txBody>
          <a:bodyPr wrap="square" lIns="85771" tIns="42885" rIns="85771" bIns="42885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da-DK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stk. Nøgle </a:t>
            </a:r>
            <a:endParaRPr lang="da-DK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kstboks 30"/>
          <p:cNvSpPr txBox="1"/>
          <p:nvPr/>
        </p:nvSpPr>
        <p:spPr>
          <a:xfrm>
            <a:off x="413842" y="111650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2. stk. ens gavle.</a:t>
            </a:r>
            <a:endParaRPr lang="da-DK" sz="1200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50" y="3492773"/>
            <a:ext cx="216024" cy="1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850" y="3060725"/>
            <a:ext cx="792088" cy="25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850" y="3996829"/>
            <a:ext cx="5984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ktangel 34"/>
          <p:cNvSpPr/>
          <p:nvPr/>
        </p:nvSpPr>
        <p:spPr>
          <a:xfrm>
            <a:off x="413842" y="2844701"/>
            <a:ext cx="20075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12 </a:t>
            </a: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stk. </a:t>
            </a:r>
            <a:r>
              <a:rPr lang="da-DK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 X 65</a:t>
            </a: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Bræddebolte</a:t>
            </a:r>
            <a:endParaRPr lang="da-DK" sz="1200" dirty="0"/>
          </a:p>
        </p:txBody>
      </p:sp>
      <p:sp>
        <p:nvSpPr>
          <p:cNvPr id="36" name="Rektangel 35"/>
          <p:cNvSpPr/>
          <p:nvPr/>
        </p:nvSpPr>
        <p:spPr>
          <a:xfrm>
            <a:off x="413842" y="3276749"/>
            <a:ext cx="160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12 </a:t>
            </a: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stk. Møbel Hoveder</a:t>
            </a:r>
            <a:endParaRPr lang="da-DK" sz="1200" dirty="0"/>
          </a:p>
        </p:txBody>
      </p:sp>
      <p:pic>
        <p:nvPicPr>
          <p:cNvPr id="2" name="Picture 2" descr="C:\Users\kunde\Desktop\billeder Fyrtræ\1710-1715\1710-1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0186" y="2556669"/>
            <a:ext cx="2365375" cy="1809750"/>
          </a:xfrm>
          <a:prstGeom prst="rect">
            <a:avLst/>
          </a:prstGeom>
          <a:noFill/>
        </p:spPr>
      </p:pic>
      <p:sp>
        <p:nvSpPr>
          <p:cNvPr id="46" name="object 15"/>
          <p:cNvSpPr/>
          <p:nvPr/>
        </p:nvSpPr>
        <p:spPr>
          <a:xfrm>
            <a:off x="197818" y="6589117"/>
            <a:ext cx="2402205" cy="958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3438178" y="6157069"/>
            <a:ext cx="3366588" cy="65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2" tIns="48246" rIns="96492" bIns="4824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1. De to rygge monteres på de to gavle.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 Bordplade og sæder monteres på de to gavle</a:t>
            </a: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da-DK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0" y="5184576"/>
            <a:ext cx="7164388" cy="528321"/>
          </a:xfrm>
          <a:prstGeom prst="rect">
            <a:avLst/>
          </a:prstGeom>
        </p:spPr>
        <p:txBody>
          <a:bodyPr wrap="square" lIns="96492" tIns="48246" rIns="96492" bIns="48246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Samlevejledning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1710-1 Metal med ryg Fyr</a:t>
            </a:r>
            <a:endParaRPr lang="da-DK" sz="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413842" y="5544616"/>
            <a:ext cx="2012939" cy="651432"/>
          </a:xfrm>
          <a:prstGeom prst="rect">
            <a:avLst/>
          </a:prstGeom>
        </p:spPr>
        <p:txBody>
          <a:bodyPr wrap="square" lIns="96492" tIns="48246" rIns="96492" bIns="48246">
            <a:spAutoFit/>
          </a:bodyPr>
          <a:lstStyle/>
          <a:p>
            <a:pPr marL="214427" indent="-2144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1. stk. Bordplade af 6 planker </a:t>
            </a:r>
          </a:p>
          <a:p>
            <a:pPr marL="214427" indent="-2144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 stk. Sæder af 3 planker</a:t>
            </a:r>
          </a:p>
          <a:p>
            <a:pPr marL="214427" indent="-2144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 stk. Ryg  af  2 planke</a:t>
            </a:r>
            <a:endParaRPr lang="da-DK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3241052" y="7377333"/>
            <a:ext cx="3579937" cy="271274"/>
          </a:xfrm>
          <a:prstGeom prst="rect">
            <a:avLst/>
          </a:prstGeom>
        </p:spPr>
        <p:txBody>
          <a:bodyPr lIns="85771" tIns="42885" rIns="85771" bIns="4288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Vigtigt ! </a:t>
            </a: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saml hele sættet før boltene spænedes</a:t>
            </a:r>
            <a:endParaRPr lang="da-DK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413842" y="8965381"/>
            <a:ext cx="1008112" cy="255885"/>
          </a:xfrm>
          <a:prstGeom prst="rect">
            <a:avLst/>
          </a:prstGeom>
        </p:spPr>
        <p:txBody>
          <a:bodyPr wrap="square" lIns="85771" tIns="42885" rIns="85771" bIns="42885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da-DK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stk. Nøgle </a:t>
            </a:r>
            <a:endParaRPr lang="da-DK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kstboks 51"/>
          <p:cNvSpPr txBox="1"/>
          <p:nvPr/>
        </p:nvSpPr>
        <p:spPr>
          <a:xfrm>
            <a:off x="413842" y="630108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2. stk. ens gavle.</a:t>
            </a:r>
            <a:endParaRPr lang="da-DK" sz="1200" dirty="0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50" y="8677349"/>
            <a:ext cx="216024" cy="1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850" y="8245301"/>
            <a:ext cx="792088" cy="25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850" y="9181405"/>
            <a:ext cx="5984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Rektangel 55"/>
          <p:cNvSpPr/>
          <p:nvPr/>
        </p:nvSpPr>
        <p:spPr>
          <a:xfrm>
            <a:off x="413842" y="8029277"/>
            <a:ext cx="20075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12 </a:t>
            </a: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stk. </a:t>
            </a:r>
            <a:r>
              <a:rPr lang="da-DK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 X 65</a:t>
            </a: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Bræddebolte</a:t>
            </a:r>
            <a:endParaRPr lang="da-DK" sz="1200" dirty="0"/>
          </a:p>
        </p:txBody>
      </p:sp>
      <p:sp>
        <p:nvSpPr>
          <p:cNvPr id="57" name="Rektangel 56"/>
          <p:cNvSpPr/>
          <p:nvPr/>
        </p:nvSpPr>
        <p:spPr>
          <a:xfrm>
            <a:off x="413842" y="8461325"/>
            <a:ext cx="160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12 </a:t>
            </a:r>
            <a:r>
              <a:rPr lang="da-DK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stk. Møbel Hoveder</a:t>
            </a:r>
            <a:endParaRPr lang="da-DK" sz="1200" dirty="0"/>
          </a:p>
        </p:txBody>
      </p:sp>
      <p:pic>
        <p:nvPicPr>
          <p:cNvPr id="58" name="Picture 2" descr="C:\Users\kunde\Desktop\billeder Fyrtræ\1710-1715\1710-1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0186" y="7741245"/>
            <a:ext cx="2365375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166</Words>
  <Application>Microsoft Office PowerPoint</Application>
  <PresentationFormat>Brugerdefineret</PresentationFormat>
  <Paragraphs>26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2" baseType="lpstr">
      <vt:lpstr>Kontortema</vt:lpstr>
      <vt:lpstr>Dias nummer 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johns</dc:creator>
  <cp:lastModifiedBy>kunde</cp:lastModifiedBy>
  <cp:revision>11</cp:revision>
  <dcterms:created xsi:type="dcterms:W3CDTF">2016-04-05T06:40:20Z</dcterms:created>
  <dcterms:modified xsi:type="dcterms:W3CDTF">2017-07-04T08:36:52Z</dcterms:modified>
</cp:coreProperties>
</file>