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21963" cy="7561263"/>
  <p:notesSz cx="6858000" cy="9144000"/>
  <p:defaultTextStyle>
    <a:defPPr>
      <a:defRPr lang="da-DK"/>
    </a:defPPr>
    <a:lvl1pPr marL="0" algn="l" defTabSz="10390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9516" algn="l" defTabSz="10390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39033" algn="l" defTabSz="10390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58549" algn="l" defTabSz="10390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78065" algn="l" defTabSz="10390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97582" algn="l" defTabSz="10390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117098" algn="l" defTabSz="10390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36615" algn="l" defTabSz="10390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56131" algn="l" defTabSz="10390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848" y="-342"/>
      </p:cViewPr>
      <p:guideLst>
        <p:guide orient="horz" pos="2382"/>
        <p:guide pos="334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96648" y="2348894"/>
            <a:ext cx="9028669" cy="1620771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93295" y="4284716"/>
            <a:ext cx="7435374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95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390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58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78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975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17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366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56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3239A-375B-4626-8D50-8F9A33C8F6BF}" type="datetimeFigureOut">
              <a:rPr lang="da-DK" smtClean="0"/>
              <a:pPr/>
              <a:t>04-07-2017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C80B0-5241-4418-A7A4-ED9D92BBC379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3239A-375B-4626-8D50-8F9A33C8F6BF}" type="datetimeFigureOut">
              <a:rPr lang="da-DK" smtClean="0"/>
              <a:pPr/>
              <a:t>04-07-2017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C80B0-5241-4418-A7A4-ED9D92BBC379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945686" y="334307"/>
            <a:ext cx="2775356" cy="7113188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617773" y="334307"/>
            <a:ext cx="8150881" cy="7113188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3239A-375B-4626-8D50-8F9A33C8F6BF}" type="datetimeFigureOut">
              <a:rPr lang="da-DK" smtClean="0"/>
              <a:pPr/>
              <a:t>04-07-2017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C80B0-5241-4418-A7A4-ED9D92BBC379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3239A-375B-4626-8D50-8F9A33C8F6BF}" type="datetimeFigureOut">
              <a:rPr lang="da-DK" smtClean="0"/>
              <a:pPr/>
              <a:t>04-07-2017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C80B0-5241-4418-A7A4-ED9D92BBC379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062" y="4858812"/>
            <a:ext cx="9028669" cy="1501751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062" y="3204786"/>
            <a:ext cx="9028669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951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3903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585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780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9758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170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3661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56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3239A-375B-4626-8D50-8F9A33C8F6BF}" type="datetimeFigureOut">
              <a:rPr lang="da-DK" smtClean="0"/>
              <a:pPr/>
              <a:t>04-07-2017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C80B0-5241-4418-A7A4-ED9D92BBC379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17772" y="1944575"/>
            <a:ext cx="5462198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257001" y="1944575"/>
            <a:ext cx="5464039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3239A-375B-4626-8D50-8F9A33C8F6BF}" type="datetimeFigureOut">
              <a:rPr lang="da-DK" smtClean="0"/>
              <a:pPr/>
              <a:t>04-07-2017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C80B0-5241-4418-A7A4-ED9D92BBC379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1099" y="302802"/>
            <a:ext cx="9559767" cy="1260211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31099" y="1692534"/>
            <a:ext cx="4693212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9516" indent="0">
              <a:buNone/>
              <a:defRPr sz="2300" b="1"/>
            </a:lvl2pPr>
            <a:lvl3pPr marL="1039033" indent="0">
              <a:buNone/>
              <a:defRPr sz="2000" b="1"/>
            </a:lvl3pPr>
            <a:lvl4pPr marL="1558549" indent="0">
              <a:buNone/>
              <a:defRPr sz="1800" b="1"/>
            </a:lvl4pPr>
            <a:lvl5pPr marL="2078065" indent="0">
              <a:buNone/>
              <a:defRPr sz="1800" b="1"/>
            </a:lvl5pPr>
            <a:lvl6pPr marL="2597582" indent="0">
              <a:buNone/>
              <a:defRPr sz="1800" b="1"/>
            </a:lvl6pPr>
            <a:lvl7pPr marL="3117098" indent="0">
              <a:buNone/>
              <a:defRPr sz="1800" b="1"/>
            </a:lvl7pPr>
            <a:lvl8pPr marL="3636615" indent="0">
              <a:buNone/>
              <a:defRPr sz="1800" b="1"/>
            </a:lvl8pPr>
            <a:lvl9pPr marL="4156131" indent="0">
              <a:buNone/>
              <a:defRPr sz="18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531099" y="2397901"/>
            <a:ext cx="4693212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5395811" y="1692534"/>
            <a:ext cx="469505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9516" indent="0">
              <a:buNone/>
              <a:defRPr sz="2300" b="1"/>
            </a:lvl2pPr>
            <a:lvl3pPr marL="1039033" indent="0">
              <a:buNone/>
              <a:defRPr sz="2000" b="1"/>
            </a:lvl3pPr>
            <a:lvl4pPr marL="1558549" indent="0">
              <a:buNone/>
              <a:defRPr sz="1800" b="1"/>
            </a:lvl4pPr>
            <a:lvl5pPr marL="2078065" indent="0">
              <a:buNone/>
              <a:defRPr sz="1800" b="1"/>
            </a:lvl5pPr>
            <a:lvl6pPr marL="2597582" indent="0">
              <a:buNone/>
              <a:defRPr sz="1800" b="1"/>
            </a:lvl6pPr>
            <a:lvl7pPr marL="3117098" indent="0">
              <a:buNone/>
              <a:defRPr sz="1800" b="1"/>
            </a:lvl7pPr>
            <a:lvl8pPr marL="3636615" indent="0">
              <a:buNone/>
              <a:defRPr sz="1800" b="1"/>
            </a:lvl8pPr>
            <a:lvl9pPr marL="4156131" indent="0">
              <a:buNone/>
              <a:defRPr sz="18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5395811" y="2397901"/>
            <a:ext cx="469505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3239A-375B-4626-8D50-8F9A33C8F6BF}" type="datetimeFigureOut">
              <a:rPr lang="da-DK" smtClean="0"/>
              <a:pPr/>
              <a:t>04-07-2017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C80B0-5241-4418-A7A4-ED9D92BBC379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3239A-375B-4626-8D50-8F9A33C8F6BF}" type="datetimeFigureOut">
              <a:rPr lang="da-DK" smtClean="0"/>
              <a:pPr/>
              <a:t>04-07-2017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C80B0-5241-4418-A7A4-ED9D92BBC379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3239A-375B-4626-8D50-8F9A33C8F6BF}" type="datetimeFigureOut">
              <a:rPr lang="da-DK" smtClean="0"/>
              <a:pPr/>
              <a:t>04-07-2017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C80B0-5241-4418-A7A4-ED9D92BBC379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1100" y="301050"/>
            <a:ext cx="3494553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152893" y="301051"/>
            <a:ext cx="5937972" cy="6453328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531100" y="1582265"/>
            <a:ext cx="3494553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19516" indent="0">
              <a:buNone/>
              <a:defRPr sz="1400"/>
            </a:lvl2pPr>
            <a:lvl3pPr marL="1039033" indent="0">
              <a:buNone/>
              <a:defRPr sz="1100"/>
            </a:lvl3pPr>
            <a:lvl4pPr marL="1558549" indent="0">
              <a:buNone/>
              <a:defRPr sz="1000"/>
            </a:lvl4pPr>
            <a:lvl5pPr marL="2078065" indent="0">
              <a:buNone/>
              <a:defRPr sz="1000"/>
            </a:lvl5pPr>
            <a:lvl6pPr marL="2597582" indent="0">
              <a:buNone/>
              <a:defRPr sz="1000"/>
            </a:lvl6pPr>
            <a:lvl7pPr marL="3117098" indent="0">
              <a:buNone/>
              <a:defRPr sz="1000"/>
            </a:lvl7pPr>
            <a:lvl8pPr marL="3636615" indent="0">
              <a:buNone/>
              <a:defRPr sz="1000"/>
            </a:lvl8pPr>
            <a:lvl9pPr marL="4156131" indent="0">
              <a:buNone/>
              <a:defRPr sz="10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3239A-375B-4626-8D50-8F9A33C8F6BF}" type="datetimeFigureOut">
              <a:rPr lang="da-DK" smtClean="0"/>
              <a:pPr/>
              <a:t>04-07-2017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C80B0-5241-4418-A7A4-ED9D92BBC379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81978" y="5292885"/>
            <a:ext cx="6373178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2081978" y="675613"/>
            <a:ext cx="6373178" cy="4536758"/>
          </a:xfrm>
        </p:spPr>
        <p:txBody>
          <a:bodyPr/>
          <a:lstStyle>
            <a:lvl1pPr marL="0" indent="0">
              <a:buNone/>
              <a:defRPr sz="3600"/>
            </a:lvl1pPr>
            <a:lvl2pPr marL="519516" indent="0">
              <a:buNone/>
              <a:defRPr sz="3200"/>
            </a:lvl2pPr>
            <a:lvl3pPr marL="1039033" indent="0">
              <a:buNone/>
              <a:defRPr sz="2700"/>
            </a:lvl3pPr>
            <a:lvl4pPr marL="1558549" indent="0">
              <a:buNone/>
              <a:defRPr sz="2300"/>
            </a:lvl4pPr>
            <a:lvl5pPr marL="2078065" indent="0">
              <a:buNone/>
              <a:defRPr sz="2300"/>
            </a:lvl5pPr>
            <a:lvl6pPr marL="2597582" indent="0">
              <a:buNone/>
              <a:defRPr sz="2300"/>
            </a:lvl6pPr>
            <a:lvl7pPr marL="3117098" indent="0">
              <a:buNone/>
              <a:defRPr sz="2300"/>
            </a:lvl7pPr>
            <a:lvl8pPr marL="3636615" indent="0">
              <a:buNone/>
              <a:defRPr sz="2300"/>
            </a:lvl8pPr>
            <a:lvl9pPr marL="4156131" indent="0">
              <a:buNone/>
              <a:defRPr sz="23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2081978" y="5917739"/>
            <a:ext cx="6373178" cy="887398"/>
          </a:xfrm>
        </p:spPr>
        <p:txBody>
          <a:bodyPr/>
          <a:lstStyle>
            <a:lvl1pPr marL="0" indent="0">
              <a:buNone/>
              <a:defRPr sz="1600"/>
            </a:lvl1pPr>
            <a:lvl2pPr marL="519516" indent="0">
              <a:buNone/>
              <a:defRPr sz="1400"/>
            </a:lvl2pPr>
            <a:lvl3pPr marL="1039033" indent="0">
              <a:buNone/>
              <a:defRPr sz="1100"/>
            </a:lvl3pPr>
            <a:lvl4pPr marL="1558549" indent="0">
              <a:buNone/>
              <a:defRPr sz="1000"/>
            </a:lvl4pPr>
            <a:lvl5pPr marL="2078065" indent="0">
              <a:buNone/>
              <a:defRPr sz="1000"/>
            </a:lvl5pPr>
            <a:lvl6pPr marL="2597582" indent="0">
              <a:buNone/>
              <a:defRPr sz="1000"/>
            </a:lvl6pPr>
            <a:lvl7pPr marL="3117098" indent="0">
              <a:buNone/>
              <a:defRPr sz="1000"/>
            </a:lvl7pPr>
            <a:lvl8pPr marL="3636615" indent="0">
              <a:buNone/>
              <a:defRPr sz="1000"/>
            </a:lvl8pPr>
            <a:lvl9pPr marL="4156131" indent="0">
              <a:buNone/>
              <a:defRPr sz="10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3239A-375B-4626-8D50-8F9A33C8F6BF}" type="datetimeFigureOut">
              <a:rPr lang="da-DK" smtClean="0"/>
              <a:pPr/>
              <a:t>04-07-2017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C80B0-5241-4418-A7A4-ED9D92BBC379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531099" y="302802"/>
            <a:ext cx="9559767" cy="1260211"/>
          </a:xfrm>
          <a:prstGeom prst="rect">
            <a:avLst/>
          </a:prstGeom>
        </p:spPr>
        <p:txBody>
          <a:bodyPr vert="horz" lIns="103903" tIns="51952" rIns="103903" bIns="51952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31099" y="1764295"/>
            <a:ext cx="9559767" cy="4990084"/>
          </a:xfrm>
          <a:prstGeom prst="rect">
            <a:avLst/>
          </a:prstGeom>
        </p:spPr>
        <p:txBody>
          <a:bodyPr vert="horz" lIns="103903" tIns="51952" rIns="103903" bIns="51952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531099" y="7008172"/>
            <a:ext cx="2478458" cy="402567"/>
          </a:xfrm>
          <a:prstGeom prst="rect">
            <a:avLst/>
          </a:prstGeom>
        </p:spPr>
        <p:txBody>
          <a:bodyPr vert="horz" lIns="103903" tIns="51952" rIns="103903" bIns="51952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3239A-375B-4626-8D50-8F9A33C8F6BF}" type="datetimeFigureOut">
              <a:rPr lang="da-DK" smtClean="0"/>
              <a:pPr/>
              <a:t>04-07-2017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629171" y="7008172"/>
            <a:ext cx="3363622" cy="402567"/>
          </a:xfrm>
          <a:prstGeom prst="rect">
            <a:avLst/>
          </a:prstGeom>
        </p:spPr>
        <p:txBody>
          <a:bodyPr vert="horz" lIns="103903" tIns="51952" rIns="103903" bIns="51952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7612408" y="7008172"/>
            <a:ext cx="2478458" cy="402567"/>
          </a:xfrm>
          <a:prstGeom prst="rect">
            <a:avLst/>
          </a:prstGeom>
        </p:spPr>
        <p:txBody>
          <a:bodyPr vert="horz" lIns="103903" tIns="51952" rIns="103903" bIns="51952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C80B0-5241-4418-A7A4-ED9D92BBC379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39033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9637" indent="-389637" algn="l" defTabSz="1039033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4214" indent="-324698" algn="l" defTabSz="1039033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98791" indent="-259758" algn="l" defTabSz="1039033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18307" indent="-259758" algn="l" defTabSz="1039033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37824" indent="-259758" algn="l" defTabSz="1039033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57340" indent="-259758" algn="l" defTabSz="103903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76856" indent="-259758" algn="l" defTabSz="103903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96373" indent="-259758" algn="l" defTabSz="103903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15889" indent="-259758" algn="l" defTabSz="103903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10390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9516" algn="l" defTabSz="10390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9033" algn="l" defTabSz="10390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58549" algn="l" defTabSz="10390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78065" algn="l" defTabSz="10390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97582" algn="l" defTabSz="10390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117098" algn="l" defTabSz="10390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36615" algn="l" defTabSz="10390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56131" algn="l" defTabSz="10390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621963" cy="75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kstboks 5"/>
          <p:cNvSpPr txBox="1"/>
          <p:nvPr/>
        </p:nvSpPr>
        <p:spPr>
          <a:xfrm>
            <a:off x="486445" y="180231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A-model ju1580-1</a:t>
            </a:r>
            <a:endParaRPr lang="da-DK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54997" y="4716735"/>
            <a:ext cx="1778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343429" y="6876975"/>
            <a:ext cx="503237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3" descr="C:\Users\kunde\Desktop\billeder Fyrtræ\1580\158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15037" y="4068663"/>
            <a:ext cx="2952328" cy="2228807"/>
          </a:xfrm>
          <a:prstGeom prst="rect">
            <a:avLst/>
          </a:prstGeom>
          <a:noFill/>
        </p:spPr>
      </p:pic>
      <p:sp>
        <p:nvSpPr>
          <p:cNvPr id="7" name="Tekstboks 6"/>
          <p:cNvSpPr txBox="1"/>
          <p:nvPr/>
        </p:nvSpPr>
        <p:spPr>
          <a:xfrm>
            <a:off x="414437" y="756295"/>
            <a:ext cx="21602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00" dirty="0" smtClean="0"/>
              <a:t>1 stk. bordplade af 5 planker</a:t>
            </a:r>
          </a:p>
          <a:p>
            <a:r>
              <a:rPr lang="da-DK" sz="1000" dirty="0" smtClean="0"/>
              <a:t>2 stk. sæder af 2 planker</a:t>
            </a:r>
          </a:p>
          <a:p>
            <a:r>
              <a:rPr lang="da-DK" sz="1000" dirty="0" smtClean="0"/>
              <a:t>2 stk.  Tværstiver af 1 planke</a:t>
            </a:r>
          </a:p>
          <a:p>
            <a:r>
              <a:rPr lang="da-DK" sz="1000" dirty="0" smtClean="0"/>
              <a:t>4 stk. ben af 1 planke</a:t>
            </a:r>
          </a:p>
          <a:p>
            <a:r>
              <a:rPr lang="da-DK" sz="1000" dirty="0" smtClean="0"/>
              <a:t>2 stk. skråstiver</a:t>
            </a:r>
            <a:endParaRPr lang="da-DK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34</Words>
  <Application>Microsoft Office PowerPoint</Application>
  <PresentationFormat>Brugerdefineret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</vt:i4>
      </vt:variant>
    </vt:vector>
  </HeadingPairs>
  <TitlesOfParts>
    <vt:vector size="2" baseType="lpstr">
      <vt:lpstr>Kontortema</vt:lpstr>
      <vt:lpstr>Dias nummer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johns</dc:creator>
  <cp:lastModifiedBy>kunde</cp:lastModifiedBy>
  <cp:revision>5</cp:revision>
  <dcterms:created xsi:type="dcterms:W3CDTF">2016-03-16T06:48:30Z</dcterms:created>
  <dcterms:modified xsi:type="dcterms:W3CDTF">2017-07-04T09:11:52Z</dcterms:modified>
</cp:coreProperties>
</file>