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164388" cy="9721850"/>
  <p:notesSz cx="6858000" cy="9144000"/>
  <p:defaultTextStyle>
    <a:defPPr>
      <a:defRPr lang="da-DK"/>
    </a:defPPr>
    <a:lvl1pPr marL="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46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492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738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984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230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476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722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968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300" y="-114"/>
      </p:cViewPr>
      <p:guideLst>
        <p:guide orient="horz" pos="3062"/>
        <p:guide pos="22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7329" y="3020078"/>
            <a:ext cx="6089730" cy="2083896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74658" y="5509049"/>
            <a:ext cx="5015072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2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7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895635" y="519850"/>
            <a:ext cx="1208991" cy="1105860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68665" y="519850"/>
            <a:ext cx="3507566" cy="1105860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938" y="6247189"/>
            <a:ext cx="6089730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65938" y="4120537"/>
            <a:ext cx="6089730" cy="21266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824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49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73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98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23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47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772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596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68665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746350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176164"/>
            <a:ext cx="3165516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8220" y="3083087"/>
            <a:ext cx="3165516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639410" y="2176164"/>
            <a:ext cx="3166759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639410" y="3083087"/>
            <a:ext cx="3166759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7075"/>
            <a:ext cx="2357035" cy="16473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01077" y="387074"/>
            <a:ext cx="4005093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58220" y="2034388"/>
            <a:ext cx="235703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70" y="6805296"/>
            <a:ext cx="4298633" cy="8034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04270" y="868665"/>
            <a:ext cx="4298633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2460" indent="0">
              <a:buNone/>
              <a:defRPr sz="3000"/>
            </a:lvl2pPr>
            <a:lvl3pPr marL="964921" indent="0">
              <a:buNone/>
              <a:defRPr sz="2500"/>
            </a:lvl3pPr>
            <a:lvl4pPr marL="1447381" indent="0">
              <a:buNone/>
              <a:defRPr sz="2200"/>
            </a:lvl4pPr>
            <a:lvl5pPr marL="1929841" indent="0">
              <a:buNone/>
              <a:defRPr sz="2200"/>
            </a:lvl5pPr>
            <a:lvl6pPr marL="2412302" indent="0">
              <a:buNone/>
              <a:defRPr sz="2200"/>
            </a:lvl6pPr>
            <a:lvl7pPr marL="2894762" indent="0">
              <a:buNone/>
              <a:defRPr sz="2200"/>
            </a:lvl7pPr>
            <a:lvl8pPr marL="3377222" indent="0">
              <a:buNone/>
              <a:defRPr sz="2200"/>
            </a:lvl8pPr>
            <a:lvl9pPr marL="3859682" indent="0">
              <a:buNone/>
              <a:defRPr sz="22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04270" y="7608700"/>
            <a:ext cx="429863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  <a:prstGeom prst="rect">
            <a:avLst/>
          </a:prstGeom>
        </p:spPr>
        <p:txBody>
          <a:bodyPr vert="horz" lIns="96492" tIns="48246" rIns="96492" bIns="48246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268434"/>
            <a:ext cx="6447949" cy="6415971"/>
          </a:xfrm>
          <a:prstGeom prst="rect">
            <a:avLst/>
          </a:prstGeom>
        </p:spPr>
        <p:txBody>
          <a:bodyPr vert="horz" lIns="96492" tIns="48246" rIns="96492" bIns="48246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58220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CEC9-F317-4BCC-83A5-050283B241BD}" type="datetimeFigureOut">
              <a:rPr lang="da-DK" smtClean="0"/>
              <a:pPr/>
              <a:t>16-02-2017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47833" y="9010715"/>
            <a:ext cx="2268723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134478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92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846" indent="-361846" algn="l" defTabSz="96492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3998" indent="-301538" algn="l" defTabSz="96492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151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8611" indent="-241230" algn="l" defTabSz="96492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071" indent="-241230" algn="l" defTabSz="96492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5353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99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1845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00913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246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92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738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984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230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476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722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68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438178" y="468437"/>
            <a:ext cx="3366588" cy="175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De to sæder monteres på de 3 gavle.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bræddebolte 8 X 65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Bordplade monteres på de 3 gavle.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bræddebolte 8 X 65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 skråstiver monteres på gavle. Og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bordplade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På gavlen med 3 </a:t>
            </a:r>
            <a:r>
              <a:rPr lang="da-DK" sz="12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maskinebolte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8 X 25 og bordpladen med skive og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skruer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Rektangel 24"/>
          <p:cNvSpPr/>
          <p:nvPr/>
        </p:nvSpPr>
        <p:spPr>
          <a:xfrm>
            <a:off x="0" y="0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PL1791 Metal uden ryg plast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413842" y="360040"/>
            <a:ext cx="2012939" cy="466766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planker </a:t>
            </a:r>
          </a:p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stk. Sæder af 2 planker</a:t>
            </a:r>
          </a:p>
        </p:txBody>
      </p:sp>
      <p:sp>
        <p:nvSpPr>
          <p:cNvPr id="27" name="Rektangel 26"/>
          <p:cNvSpPr/>
          <p:nvPr/>
        </p:nvSpPr>
        <p:spPr>
          <a:xfrm>
            <a:off x="3241052" y="2408781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 hele sættet før boltene spænedes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ktangel 27"/>
          <p:cNvSpPr/>
          <p:nvPr/>
        </p:nvSpPr>
        <p:spPr>
          <a:xfrm>
            <a:off x="413842" y="4068837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boks 29"/>
          <p:cNvSpPr txBox="1"/>
          <p:nvPr/>
        </p:nvSpPr>
        <p:spPr>
          <a:xfrm>
            <a:off x="413842" y="100811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3. stk. ens gavle.</a:t>
            </a:r>
            <a:endParaRPr lang="da-DK" sz="1200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850" y="2700685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850" y="2268637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850" y="4284861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ektangel 33"/>
          <p:cNvSpPr/>
          <p:nvPr/>
        </p:nvSpPr>
        <p:spPr>
          <a:xfrm>
            <a:off x="413842" y="2052613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35" name="Rektangel 34"/>
          <p:cNvSpPr/>
          <p:nvPr/>
        </p:nvSpPr>
        <p:spPr>
          <a:xfrm>
            <a:off x="413842" y="2484661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15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850" y="3060725"/>
            <a:ext cx="64807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Rektangel 36"/>
          <p:cNvSpPr/>
          <p:nvPr/>
        </p:nvSpPr>
        <p:spPr>
          <a:xfrm>
            <a:off x="413842" y="2844701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25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Maskinebolte</a:t>
            </a:r>
            <a:endParaRPr lang="da-DK" sz="1200" dirty="0"/>
          </a:p>
        </p:txBody>
      </p:sp>
      <p:pic>
        <p:nvPicPr>
          <p:cNvPr id="3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858" y="3852813"/>
            <a:ext cx="216024" cy="23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Rektangel 38"/>
          <p:cNvSpPr/>
          <p:nvPr/>
        </p:nvSpPr>
        <p:spPr>
          <a:xfrm>
            <a:off x="413842" y="363678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Skiver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ktangel 39"/>
          <p:cNvSpPr/>
          <p:nvPr/>
        </p:nvSpPr>
        <p:spPr>
          <a:xfrm>
            <a:off x="413842" y="327674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Skruer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2024857" y="3753966"/>
            <a:ext cx="5943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850" y="3492773"/>
            <a:ext cx="504056" cy="15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Rektangel 42"/>
          <p:cNvSpPr/>
          <p:nvPr/>
        </p:nvSpPr>
        <p:spPr>
          <a:xfrm>
            <a:off x="1781994" y="3636789"/>
            <a:ext cx="1152128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Skråstiver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Picture 2" descr="C:\Users\johns\Desktop\billeder Genbrugsplast\PL1791 sort\PL1791 L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2194" y="2844701"/>
            <a:ext cx="2736304" cy="1900438"/>
          </a:xfrm>
          <a:prstGeom prst="rect">
            <a:avLst/>
          </a:prstGeom>
          <a:noFill/>
        </p:spPr>
      </p:pic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3438178" y="5445148"/>
            <a:ext cx="3366588" cy="175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De to sæder monteres på de 3 gavle.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bræddebolte 8 X 65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Bordplade monteres på de 3 gavle.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bræddebolte 8 X 65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 skråstiver monteres på gavle. Og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bordplade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På gavlen med 3 </a:t>
            </a:r>
            <a:r>
              <a:rPr lang="da-DK" sz="12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maskinebolte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8 X 25 og bordpladen med skive og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skruer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0" y="4932933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PL1791 Metal uden ryg plast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ktangel 66"/>
          <p:cNvSpPr/>
          <p:nvPr/>
        </p:nvSpPr>
        <p:spPr>
          <a:xfrm>
            <a:off x="413842" y="5508997"/>
            <a:ext cx="2012939" cy="466766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planker </a:t>
            </a:r>
          </a:p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stk. Sæder af 2 planker</a:t>
            </a:r>
          </a:p>
        </p:txBody>
      </p:sp>
      <p:sp>
        <p:nvSpPr>
          <p:cNvPr id="68" name="Rektangel 67"/>
          <p:cNvSpPr/>
          <p:nvPr/>
        </p:nvSpPr>
        <p:spPr>
          <a:xfrm>
            <a:off x="3241052" y="7385492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 hele sættet før boltene spænedes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ktangel 68"/>
          <p:cNvSpPr/>
          <p:nvPr/>
        </p:nvSpPr>
        <p:spPr>
          <a:xfrm>
            <a:off x="413842" y="9109397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kstboks 69"/>
          <p:cNvSpPr txBox="1"/>
          <p:nvPr/>
        </p:nvSpPr>
        <p:spPr>
          <a:xfrm>
            <a:off x="413842" y="615706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3. stk. ens gavle.</a:t>
            </a:r>
            <a:endParaRPr lang="da-DK" sz="1200" dirty="0"/>
          </a:p>
        </p:txBody>
      </p:sp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850" y="7741245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850" y="7309197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850" y="9325421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" name="Rektangel 73"/>
          <p:cNvSpPr/>
          <p:nvPr/>
        </p:nvSpPr>
        <p:spPr>
          <a:xfrm>
            <a:off x="413842" y="7093173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75" name="Rektangel 74"/>
          <p:cNvSpPr/>
          <p:nvPr/>
        </p:nvSpPr>
        <p:spPr>
          <a:xfrm>
            <a:off x="413842" y="7525221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15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pic>
        <p:nvPicPr>
          <p:cNvPr id="76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850" y="8101285"/>
            <a:ext cx="64807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" name="Rektangel 76"/>
          <p:cNvSpPr/>
          <p:nvPr/>
        </p:nvSpPr>
        <p:spPr>
          <a:xfrm>
            <a:off x="413842" y="7885261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25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2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Maskinebolte</a:t>
            </a:r>
            <a:endParaRPr lang="da-DK" sz="1200" dirty="0"/>
          </a:p>
        </p:txBody>
      </p:sp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858" y="8893373"/>
            <a:ext cx="216024" cy="23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9" name="Rektangel 78"/>
          <p:cNvSpPr/>
          <p:nvPr/>
        </p:nvSpPr>
        <p:spPr>
          <a:xfrm>
            <a:off x="413842" y="867734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Skiver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ktangel 79"/>
          <p:cNvSpPr/>
          <p:nvPr/>
        </p:nvSpPr>
        <p:spPr>
          <a:xfrm>
            <a:off x="413842" y="831730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Skruer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2024857" y="8794526"/>
            <a:ext cx="59439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850" y="8533333"/>
            <a:ext cx="504056" cy="15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" name="Rektangel 82"/>
          <p:cNvSpPr/>
          <p:nvPr/>
        </p:nvSpPr>
        <p:spPr>
          <a:xfrm>
            <a:off x="1781994" y="8677349"/>
            <a:ext cx="1152128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Skråstiver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2" descr="C:\Users\johns\Desktop\billeder Genbrugsplast\PL1791 sort\PL1791 L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2194" y="7821412"/>
            <a:ext cx="2736304" cy="19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248</Words>
  <Application>Microsoft Office PowerPoint</Application>
  <PresentationFormat>Brugerdefineret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johns</dc:creator>
  <cp:lastModifiedBy>johns</cp:lastModifiedBy>
  <cp:revision>15</cp:revision>
  <dcterms:created xsi:type="dcterms:W3CDTF">2016-04-05T06:40:20Z</dcterms:created>
  <dcterms:modified xsi:type="dcterms:W3CDTF">2017-02-16T11:58:38Z</dcterms:modified>
</cp:coreProperties>
</file>